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59" r:id="rId4"/>
    <p:sldId id="260" r:id="rId5"/>
    <p:sldId id="262" r:id="rId6"/>
    <p:sldId id="261" r:id="rId7"/>
    <p:sldId id="263" r:id="rId8"/>
    <p:sldId id="276" r:id="rId9"/>
    <p:sldId id="257" r:id="rId10"/>
    <p:sldId id="264" r:id="rId11"/>
    <p:sldId id="265" r:id="rId12"/>
    <p:sldId id="266" r:id="rId13"/>
    <p:sldId id="273" r:id="rId14"/>
    <p:sldId id="268" r:id="rId15"/>
    <p:sldId id="269" r:id="rId16"/>
    <p:sldId id="270" r:id="rId17"/>
    <p:sldId id="275" r:id="rId18"/>
    <p:sldId id="271" r:id="rId19"/>
    <p:sldId id="274" r:id="rId20"/>
    <p:sldId id="277" r:id="rId21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D38C11-C616-4CBB-BBCD-77B1642A8BCB}" v="6" dt="2021-02-01T15:35:14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82" autoAdjust="0"/>
  </p:normalViewPr>
  <p:slideViewPr>
    <p:cSldViewPr>
      <p:cViewPr varScale="1">
        <p:scale>
          <a:sx n="86" d="100"/>
          <a:sy n="86" d="100"/>
        </p:scale>
        <p:origin x="12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ette van der Vegte" userId="7f4a0816-b347-4a0b-a086-360a1db9426e" providerId="ADAL" clId="{22D38C11-C616-4CBB-BBCD-77B1642A8BCB}"/>
    <pc:docChg chg="modSld">
      <pc:chgData name="Lynette van der Vegte" userId="7f4a0816-b347-4a0b-a086-360a1db9426e" providerId="ADAL" clId="{22D38C11-C616-4CBB-BBCD-77B1642A8BCB}" dt="2021-02-01T15:37:49.357" v="154" actId="20577"/>
      <pc:docMkLst>
        <pc:docMk/>
      </pc:docMkLst>
      <pc:sldChg chg="modSp mod">
        <pc:chgData name="Lynette van der Vegte" userId="7f4a0816-b347-4a0b-a086-360a1db9426e" providerId="ADAL" clId="{22D38C11-C616-4CBB-BBCD-77B1642A8BCB}" dt="2021-02-01T15:37:49.357" v="154" actId="20577"/>
        <pc:sldMkLst>
          <pc:docMk/>
          <pc:sldMk cId="2880753147" sldId="259"/>
        </pc:sldMkLst>
        <pc:spChg chg="mod">
          <ac:chgData name="Lynette van der Vegte" userId="7f4a0816-b347-4a0b-a086-360a1db9426e" providerId="ADAL" clId="{22D38C11-C616-4CBB-BBCD-77B1642A8BCB}" dt="2021-02-01T15:37:49.357" v="154" actId="20577"/>
          <ac:spMkLst>
            <pc:docMk/>
            <pc:sldMk cId="2880753147" sldId="259"/>
            <ac:spMk id="3" creationId="{00000000-0000-0000-0000-000000000000}"/>
          </ac:spMkLst>
        </pc:spChg>
      </pc:sldChg>
      <pc:sldChg chg="modSp">
        <pc:chgData name="Lynette van der Vegte" userId="7f4a0816-b347-4a0b-a086-360a1db9426e" providerId="ADAL" clId="{22D38C11-C616-4CBB-BBCD-77B1642A8BCB}" dt="2021-02-01T15:35:14.465" v="57" actId="20577"/>
        <pc:sldMkLst>
          <pc:docMk/>
          <pc:sldMk cId="1689020761" sldId="271"/>
        </pc:sldMkLst>
        <pc:spChg chg="mod">
          <ac:chgData name="Lynette van der Vegte" userId="7f4a0816-b347-4a0b-a086-360a1db9426e" providerId="ADAL" clId="{22D38C11-C616-4CBB-BBCD-77B1642A8BCB}" dt="2021-02-01T15:35:14.465" v="57" actId="20577"/>
          <ac:spMkLst>
            <pc:docMk/>
            <pc:sldMk cId="1689020761" sldId="27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3B07D-4190-4FC9-95A4-68038493E340}" type="datetimeFigureOut">
              <a:rPr lang="nl-NL" smtClean="0"/>
              <a:t>1-2-2021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05199-E1D0-49F2-9EAF-EE4DF618E5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216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05199-E1D0-49F2-9EAF-EE4DF618E5D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9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V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2421674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80920" cy="50405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132856"/>
            <a:ext cx="8100900" cy="4464496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/>
              <a:t>Naam presentatie - Subtitel</a:t>
            </a:r>
          </a:p>
        </p:txBody>
      </p:sp>
    </p:spTree>
    <p:extLst>
      <p:ext uri="{BB962C8B-B14F-4D97-AF65-F5344CB8AC3E}">
        <p14:creationId xmlns:p14="http://schemas.microsoft.com/office/powerpoint/2010/main" val="121681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80920" cy="50405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132856"/>
            <a:ext cx="8100900" cy="2160240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/>
              <a:t>Naam presentatie - Subtitel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2"/>
          </p:nvPr>
        </p:nvSpPr>
        <p:spPr>
          <a:xfrm>
            <a:off x="791580" y="4509120"/>
            <a:ext cx="8100900" cy="2088232"/>
          </a:xfrm>
        </p:spPr>
        <p:txBody>
          <a:bodyPr/>
          <a:lstStyle>
            <a:lvl1pPr marL="0" indent="0">
              <a:buNone/>
              <a:defRPr sz="2600" b="1" baseline="0"/>
            </a:lvl1pPr>
            <a:lvl2pPr marL="0" indent="0" algn="l">
              <a:buNone/>
              <a:defRPr/>
            </a:lvl2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618898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19240" cy="50405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134800"/>
            <a:ext cx="4500500" cy="4462552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nl-NL"/>
              <a:t>Naam presentatie - Subtitel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5518800" y="2134800"/>
            <a:ext cx="3312000" cy="203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5518800" y="4550346"/>
            <a:ext cx="3312000" cy="203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25104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3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19240" cy="50405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134800"/>
            <a:ext cx="8039220" cy="2518336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dirty="0"/>
              <a:t>Naam presentatie - Subtitel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526800" y="4867200"/>
            <a:ext cx="2304000" cy="19908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3715419" y="4867200"/>
            <a:ext cx="2304000" cy="19908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796101" y="4867200"/>
            <a:ext cx="2304000" cy="19908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984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4 afbeeldingen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19240" cy="50405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Naam presentatie - Subtitel</a:t>
            </a:r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5049184" y="2134800"/>
            <a:ext cx="3816000" cy="203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5049184" y="4581128"/>
            <a:ext cx="3816000" cy="203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828000" y="2134800"/>
            <a:ext cx="3816000" cy="203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5"/>
          </p:nvPr>
        </p:nvSpPr>
        <p:spPr>
          <a:xfrm>
            <a:off x="828000" y="4581128"/>
            <a:ext cx="3816000" cy="203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36027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1 afbeelding +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19240" cy="50405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nl-NL"/>
              <a:t>Naam presentatie - Subtitel</a:t>
            </a:r>
            <a:endParaRPr lang="nl-NL" dirty="0"/>
          </a:p>
        </p:txBody>
      </p:sp>
      <p:sp>
        <p:nvSpPr>
          <p:cNvPr id="8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828000" y="2134800"/>
            <a:ext cx="8002800" cy="446255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61406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-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1080120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Nieuw onderwerp</a:t>
            </a:r>
          </a:p>
        </p:txBody>
      </p:sp>
    </p:spTree>
    <p:extLst>
      <p:ext uri="{BB962C8B-B14F-4D97-AF65-F5344CB8AC3E}">
        <p14:creationId xmlns:p14="http://schemas.microsoft.com/office/powerpoint/2010/main" val="3395967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fslui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Afsluiting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Eventueel 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67629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Gem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424341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Kan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4037970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Plass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219312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Koei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132678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RWZ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3064510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Belucht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3782132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Wateroverla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1253443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Pomp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15816" y="4221088"/>
            <a:ext cx="5976664" cy="675506"/>
          </a:xfrm>
        </p:spPr>
        <p:txBody>
          <a:bodyPr/>
          <a:lstStyle>
            <a:lvl1pPr algn="l"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Naam presentatie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915816" y="5157192"/>
            <a:ext cx="5976664" cy="1152128"/>
          </a:xfrm>
        </p:spPr>
        <p:txBody>
          <a:bodyPr/>
          <a:lstStyle>
            <a:lvl1pPr marL="0" indent="0" algn="l">
              <a:buNone/>
              <a:defRPr sz="2400" kern="1200" baseline="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/>
              <a:t>Naam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214248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1340768"/>
            <a:ext cx="828092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348880"/>
            <a:ext cx="820668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560" y="536400"/>
            <a:ext cx="6264696" cy="31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00" i="1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nl-NL" dirty="0"/>
              <a:t>Naam presentatie - Subtitel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68" r:id="rId4"/>
    <p:sldLayoutId id="2147483669" r:id="rId5"/>
    <p:sldLayoutId id="2147483677" r:id="rId6"/>
    <p:sldLayoutId id="2147483678" r:id="rId7"/>
    <p:sldLayoutId id="2147483679" r:id="rId8"/>
    <p:sldLayoutId id="2147483680" r:id="rId9"/>
    <p:sldLayoutId id="2147483650" r:id="rId10"/>
    <p:sldLayoutId id="2147483676" r:id="rId11"/>
    <p:sldLayoutId id="2147483672" r:id="rId12"/>
    <p:sldLayoutId id="2147483674" r:id="rId13"/>
    <p:sldLayoutId id="2147483673" r:id="rId14"/>
    <p:sldLayoutId id="2147483675" r:id="rId15"/>
    <p:sldLayoutId id="2147483670" r:id="rId16"/>
    <p:sldLayoutId id="2147483671" r:id="rId17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800" baseline="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400" baseline="0">
          <a:solidFill>
            <a:srgbClr val="00206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400" baseline="0">
          <a:solidFill>
            <a:srgbClr val="00206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000" baseline="0">
          <a:solidFill>
            <a:srgbClr val="00206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70C0"/>
        </a:buClr>
        <a:buFont typeface="Arial" panose="020B0604020202020204" pitchFamily="34" charset="0"/>
        <a:buChar char="•"/>
        <a:defRPr sz="2000" baseline="0">
          <a:solidFill>
            <a:srgbClr val="00206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9688"/>
            <a:ext cx="2808312" cy="2808312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 reis van het afvalwater</a:t>
            </a: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Vechtstromen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191" y="1484784"/>
            <a:ext cx="73980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80920" cy="936104"/>
          </a:xfrm>
        </p:spPr>
        <p:txBody>
          <a:bodyPr/>
          <a:lstStyle/>
          <a:p>
            <a:r>
              <a:rPr lang="nl-NL" dirty="0"/>
              <a:t>Stap 1 Het riool</a:t>
            </a:r>
          </a:p>
        </p:txBody>
      </p:sp>
      <p:sp>
        <p:nvSpPr>
          <p:cNvPr id="5" name="Rechthoek 4"/>
          <p:cNvSpPr/>
          <p:nvPr/>
        </p:nvSpPr>
        <p:spPr>
          <a:xfrm>
            <a:off x="6732240" y="1268760"/>
            <a:ext cx="115212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1" t="23750" r="5900" b="17450"/>
          <a:stretch/>
        </p:blipFill>
        <p:spPr>
          <a:xfrm>
            <a:off x="6040932" y="4720765"/>
            <a:ext cx="3103068" cy="202060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204864"/>
            <a:ext cx="8100900" cy="4464496"/>
          </a:xfrm>
        </p:spPr>
        <p:txBody>
          <a:bodyPr/>
          <a:lstStyle/>
          <a:p>
            <a:r>
              <a:rPr lang="nl-NL" dirty="0" err="1"/>
              <a:t>Droppie</a:t>
            </a:r>
            <a:r>
              <a:rPr lang="nl-NL" dirty="0"/>
              <a:t> reist van het huisriool naar het straatriool, naar het buurtriool en door naar het wijkriool.</a:t>
            </a:r>
          </a:p>
          <a:p>
            <a:endParaRPr lang="nl-NL" dirty="0"/>
          </a:p>
          <a:p>
            <a:r>
              <a:rPr lang="nl-NL" dirty="0"/>
              <a:t>Vanuit het wijkriool reist </a:t>
            </a:r>
            <a:r>
              <a:rPr lang="nl-NL" dirty="0" err="1"/>
              <a:t>Droppie</a:t>
            </a:r>
            <a:r>
              <a:rPr lang="nl-NL" dirty="0"/>
              <a:t> verder naar het gemeentelijk verzamelpunt waar hij samen met de rest van het afvalwater </a:t>
            </a:r>
            <a:br>
              <a:rPr lang="nl-NL" dirty="0"/>
            </a:br>
            <a:r>
              <a:rPr lang="nl-NL" dirty="0"/>
              <a:t>wacht op z’n beurt om naar </a:t>
            </a:r>
            <a:br>
              <a:rPr lang="nl-NL" dirty="0"/>
            </a:br>
            <a:r>
              <a:rPr lang="nl-NL" dirty="0"/>
              <a:t>de rioolwaterzuiveringsinstallatie</a:t>
            </a:r>
          </a:p>
          <a:p>
            <a:pPr>
              <a:lnSpc>
                <a:spcPct val="80000"/>
              </a:lnSpc>
            </a:pPr>
            <a:r>
              <a:rPr lang="nl-NL" dirty="0"/>
              <a:t>(</a:t>
            </a:r>
            <a:r>
              <a:rPr lang="nl-NL" dirty="0" err="1"/>
              <a:t>rwzi</a:t>
            </a:r>
            <a:r>
              <a:rPr lang="nl-NL" dirty="0"/>
              <a:t>) te gaan.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35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2 De zuivering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2132856"/>
            <a:ext cx="8100900" cy="4464496"/>
          </a:xfrm>
        </p:spPr>
        <p:txBody>
          <a:bodyPr/>
          <a:lstStyle/>
          <a:p>
            <a:r>
              <a:rPr lang="nl-NL" dirty="0"/>
              <a:t>Als </a:t>
            </a:r>
            <a:r>
              <a:rPr lang="nl-NL" dirty="0" err="1"/>
              <a:t>Droppie</a:t>
            </a:r>
            <a:r>
              <a:rPr lang="nl-NL" dirty="0"/>
              <a:t> bij de rioolwaterzuivering komt, reist hij door naar de vijzel.</a:t>
            </a:r>
          </a:p>
          <a:p>
            <a:endParaRPr lang="nl-NL" dirty="0"/>
          </a:p>
          <a:p>
            <a:r>
              <a:rPr lang="nl-NL" dirty="0"/>
              <a:t>Omdat </a:t>
            </a:r>
            <a:r>
              <a:rPr lang="nl-NL" dirty="0" err="1"/>
              <a:t>Droppie</a:t>
            </a:r>
            <a:r>
              <a:rPr lang="nl-NL" dirty="0"/>
              <a:t> door alle verschillende riolen steeds een stapje naar beneden is gegaan, wordt hij nu met de </a:t>
            </a:r>
            <a:r>
              <a:rPr lang="nl-NL" b="1" dirty="0"/>
              <a:t>VIJZEL</a:t>
            </a:r>
            <a:r>
              <a:rPr lang="nl-NL" dirty="0"/>
              <a:t> omhoog </a:t>
            </a:r>
          </a:p>
          <a:p>
            <a:r>
              <a:rPr lang="nl-NL" dirty="0"/>
              <a:t>gebracht naar het </a:t>
            </a:r>
          </a:p>
          <a:p>
            <a:r>
              <a:rPr lang="nl-NL" dirty="0"/>
              <a:t>hoogste punt van de </a:t>
            </a:r>
          </a:p>
          <a:p>
            <a:r>
              <a:rPr lang="nl-NL" dirty="0"/>
              <a:t>rioolwaterzuivering.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40" name="Afbeelding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6401" r="14300" b="8001"/>
          <a:stretch/>
        </p:blipFill>
        <p:spPr>
          <a:xfrm>
            <a:off x="5719184" y="4470494"/>
            <a:ext cx="320435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163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3 Grofvuilrooster en zandvanger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1988840"/>
            <a:ext cx="8100900" cy="4464496"/>
          </a:xfrm>
        </p:spPr>
        <p:txBody>
          <a:bodyPr/>
          <a:lstStyle/>
          <a:p>
            <a:r>
              <a:rPr lang="nl-NL" dirty="0" err="1"/>
              <a:t>Droppie</a:t>
            </a:r>
            <a:r>
              <a:rPr lang="nl-NL" dirty="0"/>
              <a:t> komt aan bij het </a:t>
            </a:r>
            <a:r>
              <a:rPr lang="nl-NL" b="1" dirty="0"/>
              <a:t>GROFVUILROOSTER</a:t>
            </a:r>
            <a:r>
              <a:rPr lang="nl-NL" dirty="0"/>
              <a:t>. Dit rooster haalt alle delen groter dan een doperwt uit het vieze afvalwater.</a:t>
            </a:r>
          </a:p>
          <a:p>
            <a:endParaRPr lang="nl-NL" dirty="0"/>
          </a:p>
          <a:p>
            <a:r>
              <a:rPr lang="nl-NL" dirty="0"/>
              <a:t>Als hij door dit rooster is gegaan, gaat hij door naar de </a:t>
            </a:r>
            <a:r>
              <a:rPr lang="nl-NL" b="1" dirty="0"/>
              <a:t>ZANDVANGER</a:t>
            </a:r>
            <a:r>
              <a:rPr lang="nl-NL" dirty="0"/>
              <a:t>, in deze bak zakt al het zand naar beneden en wordt uit het afvalwater gehaald.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5" name="Tijdelijke aanduiding voor inhoud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6" t="32299" r="1620" b="24686"/>
          <a:stretch/>
        </p:blipFill>
        <p:spPr bwMode="auto">
          <a:xfrm>
            <a:off x="4302224" y="5157192"/>
            <a:ext cx="4716016" cy="157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969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4 De voorwas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 zandvanger komt </a:t>
            </a:r>
            <a:r>
              <a:rPr lang="nl-NL" dirty="0" err="1"/>
              <a:t>Droppie</a:t>
            </a:r>
            <a:r>
              <a:rPr lang="nl-NL" dirty="0"/>
              <a:t> aan bij de </a:t>
            </a:r>
            <a:r>
              <a:rPr lang="nl-NL" b="1" dirty="0"/>
              <a:t>VOORBEZINKTANK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Hier ligt het afvalwater een tijdje stil, zodat het slib (kleine poepdeeltjes en andere zware deeltjes) naar beneden kan zakken.</a:t>
            </a:r>
            <a:br>
              <a:rPr lang="nl-NL" dirty="0"/>
            </a:br>
            <a:r>
              <a:rPr lang="nl-NL" dirty="0"/>
              <a:t>En de lichte deeltjes</a:t>
            </a:r>
            <a:br>
              <a:rPr lang="nl-NL" dirty="0"/>
            </a:br>
            <a:r>
              <a:rPr lang="nl-NL" dirty="0"/>
              <a:t>(zoals vet) naar boven</a:t>
            </a:r>
            <a:br>
              <a:rPr lang="nl-NL" dirty="0"/>
            </a:br>
            <a:r>
              <a:rPr lang="nl-NL" dirty="0"/>
              <a:t>kunnen drijven.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5" name="Afbeelding 4" descr="IMG_681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" b="20141"/>
          <a:stretch/>
        </p:blipFill>
        <p:spPr>
          <a:xfrm>
            <a:off x="5220072" y="4522848"/>
            <a:ext cx="383268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70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5 De schoonmaak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611560" y="1832624"/>
            <a:ext cx="8417764" cy="4968552"/>
          </a:xfrm>
        </p:spPr>
        <p:txBody>
          <a:bodyPr/>
          <a:lstStyle/>
          <a:p>
            <a:r>
              <a:rPr lang="nl-NL" dirty="0"/>
              <a:t>Het grofste vuil en de zware deeltjes zijn nu uit het afvalwater, maar </a:t>
            </a:r>
            <a:r>
              <a:rPr lang="nl-NL" dirty="0" err="1"/>
              <a:t>Droppie</a:t>
            </a:r>
            <a:r>
              <a:rPr lang="nl-NL" dirty="0"/>
              <a:t> en het afvalwater zijn nog hartstikke vies en reizen door naar de </a:t>
            </a:r>
            <a:r>
              <a:rPr lang="nl-NL" b="1" dirty="0"/>
              <a:t>BELUCHTINGSTANK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/>
              <a:t>Daar eten </a:t>
            </a:r>
            <a:r>
              <a:rPr lang="nl-NL" b="1" dirty="0"/>
              <a:t>bacteriën</a:t>
            </a:r>
            <a:r>
              <a:rPr lang="nl-NL" dirty="0"/>
              <a:t> de vieze deeltjes uit het afval-</a:t>
            </a:r>
            <a:br>
              <a:rPr lang="nl-NL" dirty="0"/>
            </a:br>
            <a:r>
              <a:rPr lang="nl-NL" dirty="0"/>
              <a:t>water op.</a:t>
            </a:r>
          </a:p>
          <a:p>
            <a:endParaRPr lang="nl-NL" dirty="0"/>
          </a:p>
          <a:p>
            <a:endParaRPr lang="nl-NL" dirty="0"/>
          </a:p>
          <a:p>
            <a:endParaRPr lang="nl-NL" sz="1400" dirty="0"/>
          </a:p>
          <a:p>
            <a:endParaRPr lang="nl-NL" dirty="0"/>
          </a:p>
          <a:p>
            <a:r>
              <a:rPr lang="nl-NL" dirty="0"/>
              <a:t>Schoner dan dit krijgen wij het afvalwater niet!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3638" r="7311" b="26201"/>
          <a:stretch/>
        </p:blipFill>
        <p:spPr>
          <a:xfrm>
            <a:off x="2523737" y="4005064"/>
            <a:ext cx="6619554" cy="22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53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6 Spoelen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de </a:t>
            </a:r>
            <a:r>
              <a:rPr lang="nl-NL" b="1" dirty="0"/>
              <a:t>NABEZINKTANK</a:t>
            </a:r>
            <a:r>
              <a:rPr lang="nl-NL" dirty="0"/>
              <a:t> zakken de volgegeten bacteriën naar de bodem. </a:t>
            </a:r>
          </a:p>
          <a:p>
            <a:endParaRPr lang="nl-NL" dirty="0"/>
          </a:p>
          <a:p>
            <a:r>
              <a:rPr lang="nl-NL" dirty="0"/>
              <a:t>Ze worden van de bodem </a:t>
            </a:r>
            <a:br>
              <a:rPr lang="nl-NL" dirty="0"/>
            </a:br>
            <a:r>
              <a:rPr lang="nl-NL" dirty="0"/>
              <a:t>afgeveegd en weer </a:t>
            </a:r>
            <a:br>
              <a:rPr lang="nl-NL" dirty="0"/>
            </a:br>
            <a:r>
              <a:rPr lang="nl-NL" dirty="0"/>
              <a:t>teruggebracht naar het </a:t>
            </a:r>
            <a:br>
              <a:rPr lang="nl-NL" dirty="0"/>
            </a:br>
            <a:r>
              <a:rPr lang="nl-NL" dirty="0"/>
              <a:t>begin van de </a:t>
            </a:r>
            <a:br>
              <a:rPr lang="nl-NL" dirty="0"/>
            </a:br>
            <a:r>
              <a:rPr lang="nl-NL" dirty="0"/>
              <a:t>rioolwaterzuivering.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En….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7801" r="23750" b="16401"/>
          <a:stretch/>
        </p:blipFill>
        <p:spPr>
          <a:xfrm>
            <a:off x="5076056" y="3140968"/>
            <a:ext cx="381642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32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7 Naar huis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19341" r="14124" b="22589"/>
          <a:stretch/>
        </p:blipFill>
        <p:spPr>
          <a:xfrm rot="5400000">
            <a:off x="4496624" y="2273504"/>
            <a:ext cx="4681301" cy="4110411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683568" y="2132856"/>
            <a:ext cx="385242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None/>
              <a:defRPr sz="28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 baseline="0">
                <a:solidFill>
                  <a:srgbClr val="00206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400" baseline="0">
                <a:solidFill>
                  <a:srgbClr val="00206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206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206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dirty="0" err="1"/>
              <a:t>Droppie</a:t>
            </a:r>
            <a:r>
              <a:rPr lang="nl-NL" dirty="0"/>
              <a:t> gaat naar huis en het “schone water” stroomt terug naar de sloot of het kanaal.</a:t>
            </a:r>
          </a:p>
          <a:p>
            <a:endParaRPr lang="nl-NL" dirty="0"/>
          </a:p>
          <a:p>
            <a:r>
              <a:rPr lang="nl-NL" dirty="0"/>
              <a:t>Waar de visjes, vogeltjes en mensen weer lekker van het water kunnen genieten!</a:t>
            </a:r>
          </a:p>
        </p:txBody>
      </p:sp>
    </p:spTree>
    <p:extLst>
      <p:ext uri="{BB962C8B-B14F-4D97-AF65-F5344CB8AC3E}">
        <p14:creationId xmlns:p14="http://schemas.microsoft.com/office/powerpoint/2010/main" val="31489375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Lange weg van vuil water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2124063"/>
            <a:ext cx="8100900" cy="4464496"/>
          </a:xfrm>
        </p:spPr>
        <p:txBody>
          <a:bodyPr/>
          <a:lstStyle/>
          <a:p>
            <a:r>
              <a:rPr lang="nl-NL" dirty="0"/>
              <a:t>Snap jij wat er allemaal is gebeurd sinds jij de wc hebt doorgespoeld? </a:t>
            </a:r>
          </a:p>
          <a:p>
            <a:endParaRPr lang="nl-NL" dirty="0"/>
          </a:p>
          <a:p>
            <a:r>
              <a:rPr lang="nl-NL" dirty="0"/>
              <a:t>Het vieze water </a:t>
            </a:r>
            <a:br>
              <a:rPr lang="nl-NL" dirty="0"/>
            </a:br>
            <a:r>
              <a:rPr lang="nl-NL" dirty="0"/>
              <a:t>maakt een hele </a:t>
            </a:r>
            <a:br>
              <a:rPr lang="nl-NL" dirty="0"/>
            </a:br>
            <a:r>
              <a:rPr lang="nl-NL" dirty="0"/>
              <a:t>verre reis en is </a:t>
            </a:r>
            <a:br>
              <a:rPr lang="nl-NL" dirty="0"/>
            </a:br>
            <a:r>
              <a:rPr lang="nl-NL" dirty="0"/>
              <a:t>lang onderweg hè?!</a:t>
            </a:r>
          </a:p>
        </p:txBody>
      </p:sp>
      <p:pic>
        <p:nvPicPr>
          <p:cNvPr id="4" name="Afbeelding 3" descr="IMG_6813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8" t="18522" r="21437" b="17536"/>
          <a:stretch/>
        </p:blipFill>
        <p:spPr>
          <a:xfrm>
            <a:off x="3911246" y="3212975"/>
            <a:ext cx="5125250" cy="340829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564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weet jij nu?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2118433"/>
            <a:ext cx="8295025" cy="4406912"/>
          </a:xfrm>
        </p:spPr>
        <p:txBody>
          <a:bodyPr/>
          <a:lstStyle/>
          <a:p>
            <a:r>
              <a:rPr lang="nl-NL" dirty="0"/>
              <a:t>Jij weet nu welke hoofdtaken waterschap Vechtstromen heeft en jij weet ook hoe wij het </a:t>
            </a:r>
          </a:p>
          <a:p>
            <a:r>
              <a:rPr lang="nl-NL" dirty="0"/>
              <a:t>afvalwater zuiveren. 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		       </a:t>
            </a:r>
            <a:r>
              <a:rPr lang="nl-NL" b="1" dirty="0"/>
              <a:t>Wil je meer weten of een leuk                		       spelletje doen?</a:t>
            </a:r>
          </a:p>
          <a:p>
            <a:r>
              <a:rPr lang="nl-NL" b="1" dirty="0"/>
              <a:t> </a:t>
            </a:r>
          </a:p>
          <a:p>
            <a:r>
              <a:rPr lang="nl-NL" b="1" dirty="0"/>
              <a:t>		       Kijk dan op www.droppiewater.nl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29939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0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Waterles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9328" y="1844824"/>
            <a:ext cx="8193151" cy="5013176"/>
          </a:xfrm>
        </p:spPr>
        <p:txBody>
          <a:bodyPr/>
          <a:lstStyle/>
          <a:p>
            <a:r>
              <a:rPr lang="nl-NL" dirty="0"/>
              <a:t>Zit jij in groep 7 of 8 en wil jij graag nog meer weten over het waterschap?</a:t>
            </a:r>
          </a:p>
          <a:p>
            <a:endParaRPr lang="nl-NL" sz="900" dirty="0"/>
          </a:p>
          <a:p>
            <a:endParaRPr lang="nl-NL" sz="900" dirty="0"/>
          </a:p>
          <a:p>
            <a:r>
              <a:rPr lang="nl-NL" dirty="0"/>
              <a:t>Wij hebben een hele leuke </a:t>
            </a:r>
            <a:r>
              <a:rPr lang="nl-NL" dirty="0" err="1"/>
              <a:t>waterles</a:t>
            </a:r>
            <a:r>
              <a:rPr lang="nl-NL" dirty="0"/>
              <a:t> waarin wij samen met jullie proefjes doen, filmpjes kijken en opdrachten maken zodat jullie precies weten wat  waterschap Vechtstromen doet.</a:t>
            </a:r>
          </a:p>
          <a:p>
            <a:endParaRPr lang="nl-NL" sz="1600" dirty="0"/>
          </a:p>
          <a:p>
            <a:endParaRPr lang="nl-NL" sz="1600" dirty="0"/>
          </a:p>
          <a:p>
            <a:pPr algn="ctr"/>
            <a:r>
              <a:rPr lang="nl-NL" dirty="0"/>
              <a:t>Jouw leerkracht kan jouw klas aanmelden via:</a:t>
            </a:r>
            <a:endParaRPr lang="nl-NL" b="1" dirty="0"/>
          </a:p>
          <a:p>
            <a:pPr algn="ctr"/>
            <a:r>
              <a:rPr lang="nl-NL" b="1" dirty="0"/>
              <a:t>www.vechtstromen.nl/waterles</a:t>
            </a:r>
            <a:r>
              <a:rPr lang="nl-NL" dirty="0"/>
              <a:t> </a:t>
            </a:r>
          </a:p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16" y="4221088"/>
            <a:ext cx="635145" cy="9273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94" y="257873"/>
            <a:ext cx="1224136" cy="15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670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Eerst beginnen we met Vechtstromen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88" y="1861490"/>
            <a:ext cx="3960440" cy="5214579"/>
          </a:xfrm>
        </p:spPr>
      </p:pic>
    </p:spTree>
    <p:extLst>
      <p:ext uri="{BB962C8B-B14F-4D97-AF65-F5344CB8AC3E}">
        <p14:creationId xmlns:p14="http://schemas.microsoft.com/office/powerpoint/2010/main" val="11677152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age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" b="7865"/>
          <a:stretch/>
        </p:blipFill>
        <p:spPr>
          <a:xfrm>
            <a:off x="827584" y="4077072"/>
            <a:ext cx="7812360" cy="27439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Succes!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Waterschap Vechtstromen wenst jou heel veel succes met jouw spreekbeurt.</a:t>
            </a:r>
          </a:p>
          <a:p>
            <a:r>
              <a:rPr lang="nl-NL" i="1" dirty="0"/>
              <a:t>						</a:t>
            </a:r>
          </a:p>
          <a:p>
            <a:r>
              <a:rPr lang="nl-NL" i="1" dirty="0"/>
              <a:t>Zet hem op en maak er iets moois van!</a:t>
            </a:r>
          </a:p>
        </p:txBody>
      </p:sp>
    </p:spTree>
    <p:extLst>
      <p:ext uri="{BB962C8B-B14F-4D97-AF65-F5344CB8AC3E}">
        <p14:creationId xmlns:p14="http://schemas.microsoft.com/office/powerpoint/2010/main" val="8489630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Waterschap Vechtstromen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268079"/>
            <a:ext cx="8100900" cy="46805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Vechtstromen is een waterschap, het grootste kantoor staat in Almelo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Bij het waterschap werken meer dan 500 mensen om ervoor te zorgen dat wij droge voeten houden.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Waterschap Vechtstromen heeft 3 hoofdtaken. Hierover lees je meer op de volgende dia’s.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531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Hoofdtaak 1: Schoon water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Waterschap Vechtstromen zorgt voor schoon water in sloten, beken en rivieren. Ook zuiveren we al het afvalwater in ons gebied.</a:t>
            </a:r>
          </a:p>
          <a:p>
            <a:endParaRPr lang="nl-NL" dirty="0"/>
          </a:p>
          <a:p>
            <a:r>
              <a:rPr lang="nl-NL" dirty="0"/>
              <a:t>Dit heet met een moeilijk woord:</a:t>
            </a:r>
          </a:p>
          <a:p>
            <a:r>
              <a:rPr lang="nl-NL" dirty="0"/>
              <a:t> </a:t>
            </a:r>
            <a:r>
              <a:rPr lang="nl-NL" b="1" dirty="0"/>
              <a:t>‘Waterkwaliteit’</a:t>
            </a:r>
            <a:r>
              <a:rPr lang="nl-NL" dirty="0"/>
              <a:t>.</a:t>
            </a:r>
            <a:endParaRPr lang="nl-NL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30" y="4716807"/>
            <a:ext cx="1446115" cy="202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727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32" y="4634804"/>
            <a:ext cx="2412268" cy="1991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Hoofdtaak 2: Voldoende water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Waterschap Vechtstromen zorgt ervoor dat er voldoende water in het gebied is voor de natuur, voor de boeren, voor de huizen en voor de bedrijven.</a:t>
            </a:r>
          </a:p>
          <a:p>
            <a:endParaRPr lang="nl-NL" dirty="0"/>
          </a:p>
          <a:p>
            <a:r>
              <a:rPr lang="nl-NL" dirty="0"/>
              <a:t>Dit heet met een moeilijk woord: </a:t>
            </a:r>
            <a:r>
              <a:rPr lang="nl-NL" b="1" dirty="0"/>
              <a:t>‘Waterkwantiteit’</a:t>
            </a:r>
            <a:r>
              <a:rPr lang="nl-NL" dirty="0"/>
              <a:t>.</a:t>
            </a:r>
            <a:endParaRPr lang="nl-NL" b="1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81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Hoofdtaak 3: Veilig water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Waterschap Vechtstromen zorgt voor de veiligheid van het water. Wij zorgen dat de kans op overstromingen verkleint en dat iedereen in het gebied droge voeten houdt.</a:t>
            </a:r>
          </a:p>
          <a:p>
            <a:endParaRPr lang="nl-NL" dirty="0"/>
          </a:p>
          <a:p>
            <a:r>
              <a:rPr lang="nl-NL" dirty="0"/>
              <a:t>Dit heet: </a:t>
            </a:r>
            <a:r>
              <a:rPr lang="nl-NL" b="1" dirty="0"/>
              <a:t>‘Waterveiligheid’</a:t>
            </a:r>
            <a:r>
              <a:rPr lang="nl-NL" dirty="0"/>
              <a:t>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5" y="5432846"/>
            <a:ext cx="1296145" cy="11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693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525184"/>
            <a:ext cx="8280920" cy="504056"/>
          </a:xfrm>
        </p:spPr>
        <p:txBody>
          <a:bodyPr/>
          <a:lstStyle/>
          <a:p>
            <a:r>
              <a:rPr lang="nl-NL" dirty="0"/>
              <a:t>Nu gaan we verder met de reis van het afvalwater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440357"/>
            <a:ext cx="8100900" cy="4464496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Kijk jij met ons mee?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1810" y="1777212"/>
            <a:ext cx="3960440" cy="521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09780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 op 1 dag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2204864"/>
            <a:ext cx="2988332" cy="4392488"/>
          </a:xfrm>
        </p:spPr>
        <p:txBody>
          <a:bodyPr/>
          <a:lstStyle/>
          <a:p>
            <a:r>
              <a:rPr lang="nl-NL" dirty="0"/>
              <a:t>Jij gebruikt in je eentje ongeveer 125 liter water op 1 dag!</a:t>
            </a:r>
          </a:p>
          <a:p>
            <a:endParaRPr lang="nl-NL" dirty="0"/>
          </a:p>
          <a:p>
            <a:r>
              <a:rPr lang="nl-NL" dirty="0"/>
              <a:t>Wc doorspoelen, douchen,</a:t>
            </a:r>
          </a:p>
          <a:p>
            <a:r>
              <a:rPr lang="nl-NL" dirty="0"/>
              <a:t>tandenpoetsen en afwassen.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5" name="Afbeelding 4" descr="IMG_6812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11091" r="24485" b="6859"/>
          <a:stretch/>
        </p:blipFill>
        <p:spPr>
          <a:xfrm rot="5400000">
            <a:off x="4124050" y="1825848"/>
            <a:ext cx="4571382" cy="525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1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gaat afvalwater naartoe?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91580" y="1988840"/>
            <a:ext cx="8100900" cy="4869160"/>
          </a:xfrm>
        </p:spPr>
        <p:txBody>
          <a:bodyPr/>
          <a:lstStyle/>
          <a:p>
            <a:r>
              <a:rPr lang="nl-NL" dirty="0"/>
              <a:t>Wat gebeurt er met het water als;</a:t>
            </a:r>
          </a:p>
          <a:p>
            <a:endParaRPr lang="nl-NL" sz="2000" dirty="0"/>
          </a:p>
          <a:p>
            <a:r>
              <a:rPr lang="nl-NL" dirty="0"/>
              <a:t>jij de wc doorspoelt; </a:t>
            </a:r>
          </a:p>
          <a:p>
            <a:r>
              <a:rPr lang="nl-NL" dirty="0"/>
              <a:t>jij onder de douche bent geweest;</a:t>
            </a:r>
          </a:p>
          <a:p>
            <a:r>
              <a:rPr lang="nl-NL" dirty="0"/>
              <a:t>jij je tanden hebt gepoetst? </a:t>
            </a:r>
          </a:p>
          <a:p>
            <a:endParaRPr lang="nl-NL" dirty="0"/>
          </a:p>
          <a:p>
            <a:r>
              <a:rPr lang="nl-NL" dirty="0"/>
              <a:t>			En wat heeft het waterschap 			daarmee te maken?</a:t>
            </a:r>
          </a:p>
          <a:p>
            <a:endParaRPr lang="nl-NL" sz="2400" dirty="0"/>
          </a:p>
          <a:p>
            <a:r>
              <a:rPr lang="nl-NL" dirty="0"/>
              <a:t>			Kijk je met ons mee?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55" y="1061529"/>
            <a:ext cx="635145" cy="9273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33056"/>
            <a:ext cx="2484276" cy="28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528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echtstromen">
  <a:themeElements>
    <a:clrScheme name="Vechtstromen">
      <a:dk1>
        <a:srgbClr val="002060"/>
      </a:dk1>
      <a:lt1>
        <a:srgbClr val="0070C0"/>
      </a:lt1>
      <a:dk2>
        <a:srgbClr val="FFFFFF"/>
      </a:dk2>
      <a:lt2>
        <a:srgbClr val="FFFFFF"/>
      </a:lt2>
      <a:accent1>
        <a:srgbClr val="C0C0C0"/>
      </a:accent1>
      <a:accent2>
        <a:srgbClr val="0070C0"/>
      </a:accent2>
      <a:accent3>
        <a:srgbClr val="AAAAFF"/>
      </a:accent3>
      <a:accent4>
        <a:srgbClr val="3F3FFF"/>
      </a:accent4>
      <a:accent5>
        <a:srgbClr val="00B0F0"/>
      </a:accent5>
      <a:accent6>
        <a:srgbClr val="00E7E7"/>
      </a:accent6>
      <a:hlink>
        <a:srgbClr val="FF0000"/>
      </a:hlink>
      <a:folHlink>
        <a:srgbClr val="FE9999"/>
      </a:folHlink>
    </a:clrScheme>
    <a:fontScheme name="VechtstroomLettertyp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-sjabloon Leeg Vechtstromen.potx" id="{4B5BDFC4-BB96-4FEF-970F-44494DEDFA97}" vid="{DB9C898A-9F00-4687-B633-A6BF02A5CE4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ppt-sjabloon Leeg Vechtstromen TEST</Template>
  <TotalTime>2000</TotalTime>
  <Words>802</Words>
  <Application>Microsoft Office PowerPoint</Application>
  <PresentationFormat>Diavoorstelling (4:3)</PresentationFormat>
  <Paragraphs>102</Paragraphs>
  <Slides>20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Vechtstromen</vt:lpstr>
      <vt:lpstr>De reis van het afvalwater</vt:lpstr>
      <vt:lpstr>Eerst beginnen we met Vechtstromen</vt:lpstr>
      <vt:lpstr>Waterschap Vechtstromen</vt:lpstr>
      <vt:lpstr>Hoofdtaak 1: Schoon water</vt:lpstr>
      <vt:lpstr>Hoofdtaak 2: Voldoende water</vt:lpstr>
      <vt:lpstr>Hoofdtaak 3: Veilig water</vt:lpstr>
      <vt:lpstr>Nu gaan we verder met de reis van het afvalwater</vt:lpstr>
      <vt:lpstr>Water op 1 dag</vt:lpstr>
      <vt:lpstr>Waar gaat afvalwater naartoe?</vt:lpstr>
      <vt:lpstr>Stap 1 Het riool</vt:lpstr>
      <vt:lpstr>Stap 2 De zuivering</vt:lpstr>
      <vt:lpstr>Stap 3 Grofvuilrooster en zandvanger</vt:lpstr>
      <vt:lpstr>Stap 4 De voorwas</vt:lpstr>
      <vt:lpstr>Stap 5 De schoonmaak</vt:lpstr>
      <vt:lpstr>Stap 6 Spoelen</vt:lpstr>
      <vt:lpstr>Stap 7 Naar huis</vt:lpstr>
      <vt:lpstr>Lange weg van vuil water</vt:lpstr>
      <vt:lpstr>Wat weet jij nu?</vt:lpstr>
      <vt:lpstr>Waterles</vt:lpstr>
      <vt:lpstr>Succes!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Laura Hammer</dc:creator>
  <cp:lastModifiedBy>Lynette van der Vegte</cp:lastModifiedBy>
  <cp:revision>48</cp:revision>
  <dcterms:created xsi:type="dcterms:W3CDTF">2014-04-23T09:09:32Z</dcterms:created>
  <dcterms:modified xsi:type="dcterms:W3CDTF">2021-02-01T15:38:02Z</dcterms:modified>
</cp:coreProperties>
</file>